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3" r:id="rId4"/>
    <p:sldId id="258" r:id="rId5"/>
    <p:sldId id="270" r:id="rId6"/>
    <p:sldId id="259" r:id="rId7"/>
    <p:sldId id="265" r:id="rId8"/>
    <p:sldId id="272" r:id="rId9"/>
    <p:sldId id="261" r:id="rId10"/>
    <p:sldId id="260" r:id="rId11"/>
    <p:sldId id="264" r:id="rId12"/>
    <p:sldId id="266" r:id="rId13"/>
  </p:sldIdLst>
  <p:sldSz cx="9144000" cy="6858000" type="screen4x3"/>
  <p:notesSz cx="7099300" cy="102346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ECC1ABC-5FA0-4CE8-8EC4-A3B95F391615}" type="datetimeFigureOut">
              <a:rPr lang="sv-SE" smtClean="0"/>
              <a:t>2018-03-22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9D1A003-27BB-4B43-ABB4-4EEDD53F54A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494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1A003-27BB-4B43-ABB4-4EEDD53F54AA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5231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6CB51-4BDF-4A69-BDCC-7E994E1DBB31}" type="datetime1">
              <a:rPr lang="sv-SE" smtClean="0"/>
              <a:t>2018-03-22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816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D893-DA97-4BEF-8821-DBBD940805E5}" type="datetime1">
              <a:rPr lang="sv-SE" smtClean="0"/>
              <a:t>2018-03-22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873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CAFC-7D8D-42A8-B6C8-1FA319842117}" type="datetime1">
              <a:rPr lang="sv-SE" smtClean="0"/>
              <a:t>2018-03-22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598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BCF6-32F2-4F2C-A74E-B41EE007C574}" type="datetime1">
              <a:rPr lang="sv-SE" smtClean="0"/>
              <a:t>2018-03-22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4136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625C-B6A7-4092-9FCA-4EC85FFBB23A}" type="datetime1">
              <a:rPr lang="sv-SE" smtClean="0"/>
              <a:t>2018-03-22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638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04CE1-6B51-4E6A-A7E2-72AD602C3F8F}" type="datetime1">
              <a:rPr lang="sv-SE" smtClean="0"/>
              <a:t>2018-03-22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934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AFC0-8CD6-4D17-8168-A952D7F6D1B1}" type="datetime1">
              <a:rPr lang="sv-SE" smtClean="0"/>
              <a:t>2018-03-22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372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A94B-65C7-459C-9927-8ED0BB1FFABF}" type="datetime1">
              <a:rPr lang="sv-SE" smtClean="0"/>
              <a:t>2018-03-22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048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840FE-C788-4097-A564-D61CA30CE404}" type="datetime1">
              <a:rPr lang="sv-SE" smtClean="0"/>
              <a:t>2018-03-22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562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3B69F-2B25-47B7-8CF4-3F7F0605EC1A}" type="datetime1">
              <a:rPr lang="sv-SE" smtClean="0"/>
              <a:t>2018-03-22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053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C406-D146-4C56-BC38-4759311FB3FF}" type="datetime1">
              <a:rPr lang="sv-SE" smtClean="0"/>
              <a:t>2018-03-22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96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D6CCF-761D-43AF-8109-1997F2DF3241}" type="datetime1">
              <a:rPr lang="sv-SE" smtClean="0"/>
              <a:t>2018-03-22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66FC-21EB-4798-8C3F-E55EAD54E3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836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PIF%20FF%20F&#214;RENINGSPROFIL%202018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L&#229;ngsiktig%20planering%20F11.xls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Piteå IF F11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Säsongen 2018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12968" cy="131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4248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endParaRPr lang="sv-SE" sz="2800" dirty="0"/>
          </a:p>
          <a:p>
            <a:r>
              <a:rPr lang="sv-SE" dirty="0"/>
              <a:t>SAIK cupen 19/5 - Gratis</a:t>
            </a:r>
          </a:p>
          <a:p>
            <a:r>
              <a:rPr lang="sv-SE" dirty="0"/>
              <a:t>Thor Sjöbergs cup 4/8 - 500:- /Lag</a:t>
            </a:r>
          </a:p>
          <a:p>
            <a:pPr lvl="0"/>
            <a:r>
              <a:rPr lang="sv-SE" dirty="0" err="1">
                <a:solidFill>
                  <a:prstClr val="black"/>
                </a:solidFill>
              </a:rPr>
              <a:t>Piteligan</a:t>
            </a:r>
            <a:r>
              <a:rPr lang="sv-SE" dirty="0">
                <a:solidFill>
                  <a:prstClr val="black"/>
                </a:solidFill>
              </a:rPr>
              <a:t> 25/8 - 250:- /Lag</a:t>
            </a:r>
          </a:p>
          <a:p>
            <a:endParaRPr lang="sv-SE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5349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729702" y="1772816"/>
            <a:ext cx="5184576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000" dirty="0"/>
          </a:p>
          <a:p>
            <a:r>
              <a:rPr lang="sv-SE" sz="2400" dirty="0">
                <a:hlinkClick r:id="rId2" action="ppaction://hlinkfile"/>
              </a:rPr>
              <a:t>Gemensamma träningskläder</a:t>
            </a:r>
            <a:r>
              <a:rPr lang="sv-SE" sz="2400" dirty="0"/>
              <a:t>? </a:t>
            </a:r>
          </a:p>
          <a:p>
            <a:pPr marL="0" indent="0">
              <a:buNone/>
            </a:pPr>
            <a:r>
              <a:rPr lang="sv-SE" sz="1800" dirty="0"/>
              <a:t>       Nej, dock röda shorts och strumpor vid match.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400" dirty="0"/>
              <a:t>Klubbvecka på Sportringen.</a:t>
            </a:r>
          </a:p>
          <a:p>
            <a:pPr marL="457200" lvl="1" indent="0">
              <a:buNone/>
            </a:pPr>
            <a:r>
              <a:rPr lang="sv-SE" sz="1600" dirty="0"/>
              <a:t>V 15 9-15/4 under ordinarie öppettider.</a:t>
            </a:r>
          </a:p>
          <a:p>
            <a:pPr marL="457200" lvl="1" indent="0">
              <a:buNone/>
            </a:pPr>
            <a:r>
              <a:rPr lang="sv-SE" sz="1600" dirty="0"/>
              <a:t>20% rabatt, även på Sportringens övriga sortiment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DC5040AB-6350-4084-8F35-1FEFDE0D0D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184" y="2105925"/>
            <a:ext cx="3191216" cy="333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34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pPr marL="0" indent="0" algn="ctr">
              <a:buNone/>
            </a:pPr>
            <a:r>
              <a:rPr lang="sv-SE" dirty="0"/>
              <a:t>Övrigt?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334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Organisationen</a:t>
            </a:r>
          </a:p>
          <a:p>
            <a:r>
              <a:rPr lang="sv-SE" dirty="0"/>
              <a:t>Ekonomi</a:t>
            </a:r>
          </a:p>
          <a:p>
            <a:r>
              <a:rPr lang="sv-SE" dirty="0"/>
              <a:t>Åtaganden</a:t>
            </a:r>
          </a:p>
          <a:p>
            <a:r>
              <a:rPr lang="sv-SE" dirty="0"/>
              <a:t>Träningar</a:t>
            </a:r>
          </a:p>
          <a:p>
            <a:r>
              <a:rPr lang="sv-SE" dirty="0"/>
              <a:t>Cuper</a:t>
            </a:r>
          </a:p>
          <a:p>
            <a:r>
              <a:rPr lang="sv-SE" dirty="0"/>
              <a:t>Kläder</a:t>
            </a:r>
          </a:p>
          <a:p>
            <a:r>
              <a:rPr lang="sv-SE" dirty="0"/>
              <a:t>Övrigt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88640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52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983413-3B42-4100-AFA1-5C80713B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A3C062F7-A64A-47BB-A0DD-273CA095D7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364" y="1772816"/>
            <a:ext cx="8363272" cy="5781470"/>
          </a:xfr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14C93D60-B2B1-414B-A6A5-B0BFF9373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88640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2854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 lnSpcReduction="10000"/>
          </a:bodyPr>
          <a:lstStyle/>
          <a:p>
            <a:r>
              <a:rPr lang="sv-SE" sz="2600" dirty="0"/>
              <a:t>Anna Stenström, Tränare</a:t>
            </a:r>
          </a:p>
          <a:p>
            <a:r>
              <a:rPr lang="sv-SE" sz="2600" dirty="0"/>
              <a:t>Caroline Berglund, Tränare</a:t>
            </a:r>
          </a:p>
          <a:p>
            <a:r>
              <a:rPr lang="sv-SE" sz="2600" dirty="0"/>
              <a:t>Hanna Viklund, Tränare</a:t>
            </a:r>
          </a:p>
          <a:p>
            <a:r>
              <a:rPr lang="sv-SE" sz="2600" dirty="0"/>
              <a:t>Jessica Nyberg, Tränare</a:t>
            </a:r>
          </a:p>
          <a:p>
            <a:r>
              <a:rPr lang="sv-SE" sz="2600" dirty="0"/>
              <a:t>Joel Eriksson, Tränare</a:t>
            </a:r>
          </a:p>
          <a:p>
            <a:r>
              <a:rPr lang="sv-SE" sz="2600" dirty="0"/>
              <a:t>Ken Åman, Tränare</a:t>
            </a:r>
          </a:p>
          <a:p>
            <a:r>
              <a:rPr lang="sv-SE" sz="2600" dirty="0"/>
              <a:t>Sofia Franzen, Tränare</a:t>
            </a:r>
          </a:p>
          <a:p>
            <a:r>
              <a:rPr lang="sv-SE" sz="2600" dirty="0"/>
              <a:t>Henrik Larsson, Tränare</a:t>
            </a:r>
          </a:p>
          <a:p>
            <a:r>
              <a:rPr lang="sv-SE" sz="2600" dirty="0"/>
              <a:t>Björn Larsson, Tränare</a:t>
            </a:r>
          </a:p>
          <a:p>
            <a:pPr marL="0" indent="0">
              <a:buNone/>
            </a:pPr>
            <a:endParaRPr lang="sv-SE" sz="2600" dirty="0"/>
          </a:p>
          <a:p>
            <a:r>
              <a:rPr lang="sv-SE" sz="2600" dirty="0"/>
              <a:t>Jonas Vikström, Lagledare/Hjälptränare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1025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62FC6-9BB6-4F9A-A5AF-A19BBA5E2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AF36098-DE9B-4627-AAA4-9E711EC3B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658" y="1772816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sv-SE" sz="3500" dirty="0"/>
              <a:t>Kassör</a:t>
            </a:r>
          </a:p>
          <a:p>
            <a:r>
              <a:rPr lang="sv-SE" sz="3500" dirty="0"/>
              <a:t>Robert </a:t>
            </a:r>
            <a:r>
              <a:rPr lang="sv-SE" sz="3500" dirty="0" err="1"/>
              <a:t>Jarneland</a:t>
            </a:r>
            <a:endParaRPr lang="sv-SE" sz="3500" dirty="0"/>
          </a:p>
          <a:p>
            <a:endParaRPr lang="sv-SE" sz="3500" dirty="0"/>
          </a:p>
          <a:p>
            <a:r>
              <a:rPr lang="sv-SE" sz="3500" dirty="0"/>
              <a:t>PSG ansvariga</a:t>
            </a:r>
          </a:p>
          <a:p>
            <a:r>
              <a:rPr lang="sv-SE" sz="3500" dirty="0"/>
              <a:t>Caroline Berglund</a:t>
            </a:r>
          </a:p>
          <a:p>
            <a:r>
              <a:rPr lang="sv-SE" sz="3500" dirty="0"/>
              <a:t>Sofia Franzen</a:t>
            </a:r>
          </a:p>
          <a:p>
            <a:endParaRPr lang="sv-SE" sz="3500" dirty="0"/>
          </a:p>
          <a:p>
            <a:r>
              <a:rPr lang="sv-SE" sz="3500" dirty="0"/>
              <a:t>Föräldragrupp</a:t>
            </a:r>
          </a:p>
          <a:p>
            <a:r>
              <a:rPr lang="sv-SE" sz="3500" dirty="0"/>
              <a:t>xxx</a:t>
            </a:r>
          </a:p>
          <a:p>
            <a:r>
              <a:rPr lang="sv-SE" sz="3500" dirty="0"/>
              <a:t>xxx</a:t>
            </a:r>
          </a:p>
          <a:p>
            <a:r>
              <a:rPr lang="sv-SE" sz="3500" dirty="0"/>
              <a:t>xxx</a:t>
            </a:r>
          </a:p>
          <a:p>
            <a:endParaRPr lang="sv-S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B9C4500-6D39-4E6A-B7CB-C7E91BD5B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1659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sv-SE" dirty="0"/>
              <a:t>Lagkassan, 1000:- vid årsskiftet?</a:t>
            </a:r>
          </a:p>
          <a:p>
            <a:r>
              <a:rPr lang="sv-SE" dirty="0"/>
              <a:t>100:- / Barn till lagkassan, inbetalas för säsongskostnader.</a:t>
            </a:r>
          </a:p>
          <a:p>
            <a:r>
              <a:rPr lang="sv-SE" dirty="0"/>
              <a:t>Sponsorer</a:t>
            </a:r>
          </a:p>
          <a:p>
            <a:r>
              <a:rPr lang="sv-SE" dirty="0"/>
              <a:t>Arbetsinsatser</a:t>
            </a:r>
          </a:p>
          <a:p>
            <a:endParaRPr lang="sv-SE" dirty="0"/>
          </a:p>
          <a:p>
            <a:r>
              <a:rPr lang="sv-SE" dirty="0">
                <a:hlinkClick r:id="rId2" action="ppaction://hlinkfile"/>
              </a:rPr>
              <a:t>Långsiktig planering…</a:t>
            </a:r>
            <a:endParaRPr lang="sv-S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1992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endParaRPr lang="sv-SE" dirty="0"/>
          </a:p>
          <a:p>
            <a:r>
              <a:rPr lang="sv-SE" dirty="0"/>
              <a:t>Föräldramöte ungdoms 22/3 (idag)</a:t>
            </a:r>
          </a:p>
          <a:p>
            <a:r>
              <a:rPr lang="sv-SE" dirty="0"/>
              <a:t>Sälja Dreamstar rabatthäften</a:t>
            </a:r>
          </a:p>
          <a:p>
            <a:r>
              <a:rPr lang="sv-SE" dirty="0"/>
              <a:t>PSG, 1-2 pass/barn?</a:t>
            </a:r>
          </a:p>
          <a:p>
            <a:r>
              <a:rPr lang="sv-SE" dirty="0"/>
              <a:t>Parkering/kiosk på ? herrmatcher</a:t>
            </a:r>
          </a:p>
          <a:p>
            <a:r>
              <a:rPr lang="sv-SE" dirty="0"/>
              <a:t>Parkering Nolia?</a:t>
            </a:r>
            <a:endParaRPr lang="sv-SE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943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2658" y="1772816"/>
            <a:ext cx="8229600" cy="48574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dirty="0"/>
              <a:t>Målsättning</a:t>
            </a:r>
          </a:p>
          <a:p>
            <a:endParaRPr lang="sv-SE" sz="1600" dirty="0"/>
          </a:p>
          <a:p>
            <a:r>
              <a:rPr lang="sv-SE" b="1" dirty="0"/>
              <a:t>”Så många som möjligt, så länge som möjligt, i så bra verksamhet som möjligt” </a:t>
            </a:r>
            <a:r>
              <a:rPr lang="sv-SE" dirty="0"/>
              <a:t>Sisu, RF, Pitemodellen.</a:t>
            </a:r>
          </a:p>
          <a:p>
            <a:r>
              <a:rPr lang="sv-SE" dirty="0"/>
              <a:t>Målet är att alla spelar fotboll även 2019.</a:t>
            </a:r>
          </a:p>
          <a:p>
            <a:r>
              <a:rPr lang="sv-SE" dirty="0"/>
              <a:t>Bygga vidare på den goda stämningen laget har.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1921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dirty="0"/>
              <a:t>Träningar</a:t>
            </a:r>
          </a:p>
          <a:p>
            <a:pPr marL="0" indent="0" algn="ctr">
              <a:buNone/>
            </a:pPr>
            <a:endParaRPr lang="sv-SE" sz="1200" dirty="0"/>
          </a:p>
          <a:p>
            <a:r>
              <a:rPr lang="sv-SE" dirty="0"/>
              <a:t>1 timme per träning.</a:t>
            </a:r>
          </a:p>
          <a:p>
            <a:r>
              <a:rPr lang="sv-SE" dirty="0"/>
              <a:t>1 gång/vecka under Maj-Augusti.</a:t>
            </a:r>
          </a:p>
          <a:p>
            <a:r>
              <a:rPr lang="sv-SE" dirty="0"/>
              <a:t>3v sommaruppehåll efter PSG.</a:t>
            </a:r>
          </a:p>
          <a:p>
            <a:r>
              <a:rPr lang="sv-SE" dirty="0"/>
              <a:t>Första träning ?/5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3" y="260648"/>
            <a:ext cx="8718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0460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19799</TotalTime>
  <Words>238</Words>
  <Application>Microsoft Office PowerPoint</Application>
  <PresentationFormat>Bildspel på skärmen (4:3)</PresentationFormat>
  <Paragraphs>69</Paragraphs>
  <Slides>12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Office-tema</vt:lpstr>
      <vt:lpstr>Piteå IF F11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b0D3N</dc:creator>
  <cp:lastModifiedBy>Jonas</cp:lastModifiedBy>
  <cp:revision>138</cp:revision>
  <cp:lastPrinted>2014-02-26T23:29:43Z</cp:lastPrinted>
  <dcterms:created xsi:type="dcterms:W3CDTF">2014-02-26T20:19:57Z</dcterms:created>
  <dcterms:modified xsi:type="dcterms:W3CDTF">2018-03-22T20:11:44Z</dcterms:modified>
  <cp:contentStatus>Slutgiltig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